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4" r:id="rId9"/>
    <p:sldId id="265" r:id="rId10"/>
    <p:sldId id="267" r:id="rId11"/>
    <p:sldId id="266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AF0F73-4BE4-4F4F-9883-EEE3616E93B1}" v="39" dt="2026-02-07T07:01:20.7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131" autoAdjust="0"/>
  </p:normalViewPr>
  <p:slideViewPr>
    <p:cSldViewPr snapToGrid="0">
      <p:cViewPr varScale="1">
        <p:scale>
          <a:sx n="74" d="100"/>
          <a:sy n="74" d="100"/>
        </p:scale>
        <p:origin x="48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190E5BF9-DA56-4E89-A802-847FC911DCEB}"/>
    <pc:docChg chg="custSel addSld delSld modSld sldOrd">
      <pc:chgData name="Fares Makki" userId="d0c14dd2-ce13-49c4-820b-c6a5e60d5a8d" providerId="ADAL" clId="{190E5BF9-DA56-4E89-A802-847FC911DCEB}" dt="2026-02-07T07:01:20.737" v="3934" actId="1076"/>
      <pc:docMkLst>
        <pc:docMk/>
      </pc:docMkLst>
      <pc:sldChg chg="addSp modSp mod modNotesTx">
        <pc:chgData name="Fares Makki" userId="d0c14dd2-ce13-49c4-820b-c6a5e60d5a8d" providerId="ADAL" clId="{190E5BF9-DA56-4E89-A802-847FC911DCEB}" dt="2026-02-07T05:59:13.162" v="474" actId="113"/>
        <pc:sldMkLst>
          <pc:docMk/>
          <pc:sldMk cId="2075465314" sldId="258"/>
        </pc:sldMkLst>
        <pc:spChg chg="mod">
          <ac:chgData name="Fares Makki" userId="d0c14dd2-ce13-49c4-820b-c6a5e60d5a8d" providerId="ADAL" clId="{190E5BF9-DA56-4E89-A802-847FC911DCEB}" dt="2026-02-07T05:56:10.618" v="281" actId="403"/>
          <ac:spMkLst>
            <pc:docMk/>
            <pc:sldMk cId="2075465314" sldId="258"/>
            <ac:spMk id="3" creationId="{D84308F3-B4F3-554C-D004-508DC3400D7C}"/>
          </ac:spMkLst>
        </pc:spChg>
        <pc:picChg chg="add mod modCrop">
          <ac:chgData name="Fares Makki" userId="d0c14dd2-ce13-49c4-820b-c6a5e60d5a8d" providerId="ADAL" clId="{190E5BF9-DA56-4E89-A802-847FC911DCEB}" dt="2026-02-07T05:55:42.914" v="279" actId="1076"/>
          <ac:picMkLst>
            <pc:docMk/>
            <pc:sldMk cId="2075465314" sldId="258"/>
            <ac:picMk id="5" creationId="{EA75B1DC-2A0D-9CD9-EB9F-0F813E52C1FD}"/>
          </ac:picMkLst>
        </pc:picChg>
      </pc:sldChg>
      <pc:sldChg chg="modSp new mod modNotesTx">
        <pc:chgData name="Fares Makki" userId="d0c14dd2-ce13-49c4-820b-c6a5e60d5a8d" providerId="ADAL" clId="{190E5BF9-DA56-4E89-A802-847FC911DCEB}" dt="2026-02-07T06:06:23.772" v="1139" actId="313"/>
        <pc:sldMkLst>
          <pc:docMk/>
          <pc:sldMk cId="3402910325" sldId="259"/>
        </pc:sldMkLst>
        <pc:spChg chg="mod">
          <ac:chgData name="Fares Makki" userId="d0c14dd2-ce13-49c4-820b-c6a5e60d5a8d" providerId="ADAL" clId="{190E5BF9-DA56-4E89-A802-847FC911DCEB}" dt="2026-02-07T05:59:41.574" v="486" actId="20577"/>
          <ac:spMkLst>
            <pc:docMk/>
            <pc:sldMk cId="3402910325" sldId="259"/>
            <ac:spMk id="2" creationId="{9458BC9B-2F3D-51B7-BAF2-2E36752C6BD0}"/>
          </ac:spMkLst>
        </pc:spChg>
        <pc:spChg chg="mod">
          <ac:chgData name="Fares Makki" userId="d0c14dd2-ce13-49c4-820b-c6a5e60d5a8d" providerId="ADAL" clId="{190E5BF9-DA56-4E89-A802-847FC911DCEB}" dt="2026-02-07T06:03:14.828" v="747" actId="20577"/>
          <ac:spMkLst>
            <pc:docMk/>
            <pc:sldMk cId="3402910325" sldId="259"/>
            <ac:spMk id="3" creationId="{7E191DF6-BB33-542A-D482-DE569A8FCB3A}"/>
          </ac:spMkLst>
        </pc:spChg>
      </pc:sldChg>
      <pc:sldChg chg="addSp modSp new mod modNotesTx">
        <pc:chgData name="Fares Makki" userId="d0c14dd2-ce13-49c4-820b-c6a5e60d5a8d" providerId="ADAL" clId="{190E5BF9-DA56-4E89-A802-847FC911DCEB}" dt="2026-02-07T06:27:16.375" v="2385" actId="20577"/>
        <pc:sldMkLst>
          <pc:docMk/>
          <pc:sldMk cId="1891456619" sldId="260"/>
        </pc:sldMkLst>
        <pc:spChg chg="mod">
          <ac:chgData name="Fares Makki" userId="d0c14dd2-ce13-49c4-820b-c6a5e60d5a8d" providerId="ADAL" clId="{190E5BF9-DA56-4E89-A802-847FC911DCEB}" dt="2026-02-07T06:07:03.673" v="1157" actId="20577"/>
          <ac:spMkLst>
            <pc:docMk/>
            <pc:sldMk cId="1891456619" sldId="260"/>
            <ac:spMk id="2" creationId="{E06B931E-A50C-4FBD-35C5-F232E41EE6FF}"/>
          </ac:spMkLst>
        </pc:spChg>
        <pc:spChg chg="mod">
          <ac:chgData name="Fares Makki" userId="d0c14dd2-ce13-49c4-820b-c6a5e60d5a8d" providerId="ADAL" clId="{190E5BF9-DA56-4E89-A802-847FC911DCEB}" dt="2026-02-07T06:26:31.381" v="2370" actId="14100"/>
          <ac:spMkLst>
            <pc:docMk/>
            <pc:sldMk cId="1891456619" sldId="260"/>
            <ac:spMk id="3" creationId="{C71DEA93-6794-3B74-A2D7-34D29D1DACB2}"/>
          </ac:spMkLst>
        </pc:spChg>
        <pc:picChg chg="add mod">
          <ac:chgData name="Fares Makki" userId="d0c14dd2-ce13-49c4-820b-c6a5e60d5a8d" providerId="ADAL" clId="{190E5BF9-DA56-4E89-A802-847FC911DCEB}" dt="2026-02-07T06:26:44.197" v="2373" actId="1076"/>
          <ac:picMkLst>
            <pc:docMk/>
            <pc:sldMk cId="1891456619" sldId="260"/>
            <ac:picMk id="1026" creationId="{87CEB2D6-4505-432D-81FD-F669F6EE7E78}"/>
          </ac:picMkLst>
        </pc:picChg>
      </pc:sldChg>
      <pc:sldChg chg="addSp modSp new mod ord">
        <pc:chgData name="Fares Makki" userId="d0c14dd2-ce13-49c4-820b-c6a5e60d5a8d" providerId="ADAL" clId="{190E5BF9-DA56-4E89-A802-847FC911DCEB}" dt="2026-02-07T06:16:44.860" v="1750" actId="1076"/>
        <pc:sldMkLst>
          <pc:docMk/>
          <pc:sldMk cId="2686390729" sldId="261"/>
        </pc:sldMkLst>
        <pc:spChg chg="mod">
          <ac:chgData name="Fares Makki" userId="d0c14dd2-ce13-49c4-820b-c6a5e60d5a8d" providerId="ADAL" clId="{190E5BF9-DA56-4E89-A802-847FC911DCEB}" dt="2026-02-07T06:09:09.877" v="1172" actId="20577"/>
          <ac:spMkLst>
            <pc:docMk/>
            <pc:sldMk cId="2686390729" sldId="261"/>
            <ac:spMk id="2" creationId="{5F49242A-7E1B-089C-AE72-C411ECBC32D1}"/>
          </ac:spMkLst>
        </pc:spChg>
        <pc:spChg chg="mod">
          <ac:chgData name="Fares Makki" userId="d0c14dd2-ce13-49c4-820b-c6a5e60d5a8d" providerId="ADAL" clId="{190E5BF9-DA56-4E89-A802-847FC911DCEB}" dt="2026-02-07T06:16:18.981" v="1744" actId="14100"/>
          <ac:spMkLst>
            <pc:docMk/>
            <pc:sldMk cId="2686390729" sldId="261"/>
            <ac:spMk id="3" creationId="{2C05734B-C88D-3BCD-5A73-1EC53CED4C45}"/>
          </ac:spMkLst>
        </pc:spChg>
        <pc:picChg chg="add mod">
          <ac:chgData name="Fares Makki" userId="d0c14dd2-ce13-49c4-820b-c6a5e60d5a8d" providerId="ADAL" clId="{190E5BF9-DA56-4E89-A802-847FC911DCEB}" dt="2026-02-07T06:16:44.860" v="1750" actId="1076"/>
          <ac:picMkLst>
            <pc:docMk/>
            <pc:sldMk cId="2686390729" sldId="261"/>
            <ac:picMk id="7" creationId="{4D27F95E-007E-5EBC-4F17-2CE476557E14}"/>
          </ac:picMkLst>
        </pc:picChg>
      </pc:sldChg>
      <pc:sldChg chg="addSp delSp modSp new del mod">
        <pc:chgData name="Fares Makki" userId="d0c14dd2-ce13-49c4-820b-c6a5e60d5a8d" providerId="ADAL" clId="{190E5BF9-DA56-4E89-A802-847FC911DCEB}" dt="2026-02-07T06:18:20.670" v="1752" actId="47"/>
        <pc:sldMkLst>
          <pc:docMk/>
          <pc:sldMk cId="3369816436" sldId="262"/>
        </pc:sldMkLst>
        <pc:spChg chg="del">
          <ac:chgData name="Fares Makki" userId="d0c14dd2-ce13-49c4-820b-c6a5e60d5a8d" providerId="ADAL" clId="{190E5BF9-DA56-4E89-A802-847FC911DCEB}" dt="2026-02-07T06:14:55.204" v="1735" actId="478"/>
          <ac:spMkLst>
            <pc:docMk/>
            <pc:sldMk cId="3369816436" sldId="262"/>
            <ac:spMk id="2" creationId="{484FAB70-7B28-04E2-B23B-A8EFABBBB309}"/>
          </ac:spMkLst>
        </pc:spChg>
        <pc:spChg chg="del">
          <ac:chgData name="Fares Makki" userId="d0c14dd2-ce13-49c4-820b-c6a5e60d5a8d" providerId="ADAL" clId="{190E5BF9-DA56-4E89-A802-847FC911DCEB}" dt="2026-02-07T06:14:17.390" v="1724"/>
          <ac:spMkLst>
            <pc:docMk/>
            <pc:sldMk cId="3369816436" sldId="262"/>
            <ac:spMk id="3" creationId="{E8D27A19-8AC7-8F77-052D-19E1945F01DA}"/>
          </ac:spMkLst>
        </pc:spChg>
        <pc:spChg chg="add del mod">
          <ac:chgData name="Fares Makki" userId="d0c14dd2-ce13-49c4-820b-c6a5e60d5a8d" providerId="ADAL" clId="{190E5BF9-DA56-4E89-A802-847FC911DCEB}" dt="2026-02-07T06:14:57.109" v="1736" actId="478"/>
          <ac:spMkLst>
            <pc:docMk/>
            <pc:sldMk cId="3369816436" sldId="262"/>
            <ac:spMk id="9" creationId="{4B89D8AC-200D-96BC-B4F3-5D8B77073B79}"/>
          </ac:spMkLst>
        </pc:spChg>
        <pc:picChg chg="add del mod">
          <ac:chgData name="Fares Makki" userId="d0c14dd2-ce13-49c4-820b-c6a5e60d5a8d" providerId="ADAL" clId="{190E5BF9-DA56-4E89-A802-847FC911DCEB}" dt="2026-02-07T06:14:48.387" v="1734" actId="478"/>
          <ac:picMkLst>
            <pc:docMk/>
            <pc:sldMk cId="3369816436" sldId="262"/>
            <ac:picMk id="5" creationId="{4AE399B1-B8A2-43D0-6A35-63E03CD3857C}"/>
          </ac:picMkLst>
        </pc:picChg>
        <pc:picChg chg="add del mod modCrop">
          <ac:chgData name="Fares Makki" userId="d0c14dd2-ce13-49c4-820b-c6a5e60d5a8d" providerId="ADAL" clId="{190E5BF9-DA56-4E89-A802-847FC911DCEB}" dt="2026-02-07T06:16:34.964" v="1748" actId="21"/>
          <ac:picMkLst>
            <pc:docMk/>
            <pc:sldMk cId="3369816436" sldId="262"/>
            <ac:picMk id="7" creationId="{4D27F95E-007E-5EBC-4F17-2CE476557E14}"/>
          </ac:picMkLst>
        </pc:picChg>
      </pc:sldChg>
      <pc:sldChg chg="addSp modSp add mod">
        <pc:chgData name="Fares Makki" userId="d0c14dd2-ce13-49c4-820b-c6a5e60d5a8d" providerId="ADAL" clId="{190E5BF9-DA56-4E89-A802-847FC911DCEB}" dt="2026-02-07T06:16:52.218" v="1751"/>
        <pc:sldMkLst>
          <pc:docMk/>
          <pc:sldMk cId="2248141646" sldId="263"/>
        </pc:sldMkLst>
        <pc:spChg chg="mod">
          <ac:chgData name="Fares Makki" userId="d0c14dd2-ce13-49c4-820b-c6a5e60d5a8d" providerId="ADAL" clId="{190E5BF9-DA56-4E89-A802-847FC911DCEB}" dt="2026-02-07T06:16:30.069" v="1747" actId="14100"/>
          <ac:spMkLst>
            <pc:docMk/>
            <pc:sldMk cId="2248141646" sldId="263"/>
            <ac:spMk id="3" creationId="{A30490E1-7F2C-EC29-B182-21AEBB38A218}"/>
          </ac:spMkLst>
        </pc:spChg>
        <pc:picChg chg="add mod">
          <ac:chgData name="Fares Makki" userId="d0c14dd2-ce13-49c4-820b-c6a5e60d5a8d" providerId="ADAL" clId="{190E5BF9-DA56-4E89-A802-847FC911DCEB}" dt="2026-02-07T06:16:52.218" v="1751"/>
          <ac:picMkLst>
            <pc:docMk/>
            <pc:sldMk cId="2248141646" sldId="263"/>
            <ac:picMk id="4" creationId="{DB08D7D2-D49E-C00A-DF28-96F7A287D7E3}"/>
          </ac:picMkLst>
        </pc:picChg>
      </pc:sldChg>
      <pc:sldChg chg="addSp delSp modSp new mod">
        <pc:chgData name="Fares Makki" userId="d0c14dd2-ce13-49c4-820b-c6a5e60d5a8d" providerId="ADAL" clId="{190E5BF9-DA56-4E89-A802-847FC911DCEB}" dt="2026-02-07T06:32:13.800" v="2721" actId="14100"/>
        <pc:sldMkLst>
          <pc:docMk/>
          <pc:sldMk cId="709144481" sldId="264"/>
        </pc:sldMkLst>
        <pc:spChg chg="mod">
          <ac:chgData name="Fares Makki" userId="d0c14dd2-ce13-49c4-820b-c6a5e60d5a8d" providerId="ADAL" clId="{190E5BF9-DA56-4E89-A802-847FC911DCEB}" dt="2026-02-07T06:27:31.326" v="2397" actId="20577"/>
          <ac:spMkLst>
            <pc:docMk/>
            <pc:sldMk cId="709144481" sldId="264"/>
            <ac:spMk id="2" creationId="{BECCBE34-3056-1914-5590-6E277FCE5A55}"/>
          </ac:spMkLst>
        </pc:spChg>
        <pc:spChg chg="mod">
          <ac:chgData name="Fares Makki" userId="d0c14dd2-ce13-49c4-820b-c6a5e60d5a8d" providerId="ADAL" clId="{190E5BF9-DA56-4E89-A802-847FC911DCEB}" dt="2026-02-07T06:32:13.800" v="2721" actId="14100"/>
          <ac:spMkLst>
            <pc:docMk/>
            <pc:sldMk cId="709144481" sldId="264"/>
            <ac:spMk id="3" creationId="{B76ACDD7-BF56-38A6-101C-5E1E2D4988F2}"/>
          </ac:spMkLst>
        </pc:spChg>
        <pc:spChg chg="add del">
          <ac:chgData name="Fares Makki" userId="d0c14dd2-ce13-49c4-820b-c6a5e60d5a8d" providerId="ADAL" clId="{190E5BF9-DA56-4E89-A802-847FC911DCEB}" dt="2026-02-07T06:31:38.813" v="2716" actId="478"/>
          <ac:spMkLst>
            <pc:docMk/>
            <pc:sldMk cId="709144481" sldId="264"/>
            <ac:spMk id="4" creationId="{031B9DA0-DF49-28D2-03E6-C549FA326840}"/>
          </ac:spMkLst>
        </pc:spChg>
        <pc:picChg chg="add mod">
          <ac:chgData name="Fares Makki" userId="d0c14dd2-ce13-49c4-820b-c6a5e60d5a8d" providerId="ADAL" clId="{190E5BF9-DA56-4E89-A802-847FC911DCEB}" dt="2026-02-07T06:32:09.109" v="2720" actId="1076"/>
          <ac:picMkLst>
            <pc:docMk/>
            <pc:sldMk cId="709144481" sldId="264"/>
            <ac:picMk id="2052" creationId="{D6980B0E-E6BB-AFF4-E10A-9477889ACDE3}"/>
          </ac:picMkLst>
        </pc:picChg>
      </pc:sldChg>
      <pc:sldChg chg="addSp modSp new mod modNotesTx">
        <pc:chgData name="Fares Makki" userId="d0c14dd2-ce13-49c4-820b-c6a5e60d5a8d" providerId="ADAL" clId="{190E5BF9-DA56-4E89-A802-847FC911DCEB}" dt="2026-02-07T06:56:10.877" v="3932" actId="1076"/>
        <pc:sldMkLst>
          <pc:docMk/>
          <pc:sldMk cId="2522997961" sldId="265"/>
        </pc:sldMkLst>
        <pc:spChg chg="mod">
          <ac:chgData name="Fares Makki" userId="d0c14dd2-ce13-49c4-820b-c6a5e60d5a8d" providerId="ADAL" clId="{190E5BF9-DA56-4E89-A802-847FC911DCEB}" dt="2026-02-07T06:43:14.452" v="3609" actId="20577"/>
          <ac:spMkLst>
            <pc:docMk/>
            <pc:sldMk cId="2522997961" sldId="265"/>
            <ac:spMk id="2" creationId="{8778ECAA-53E0-05BD-3A44-CF177D8D2A0C}"/>
          </ac:spMkLst>
        </pc:spChg>
        <pc:spChg chg="mod">
          <ac:chgData name="Fares Makki" userId="d0c14dd2-ce13-49c4-820b-c6a5e60d5a8d" providerId="ADAL" clId="{190E5BF9-DA56-4E89-A802-847FC911DCEB}" dt="2026-02-07T06:56:02.001" v="3931" actId="27636"/>
          <ac:spMkLst>
            <pc:docMk/>
            <pc:sldMk cId="2522997961" sldId="265"/>
            <ac:spMk id="3" creationId="{841C74EA-B8C6-FDBC-998C-91A50186DADB}"/>
          </ac:spMkLst>
        </pc:spChg>
        <pc:picChg chg="add mod">
          <ac:chgData name="Fares Makki" userId="d0c14dd2-ce13-49c4-820b-c6a5e60d5a8d" providerId="ADAL" clId="{190E5BF9-DA56-4E89-A802-847FC911DCEB}" dt="2026-02-07T06:56:10.877" v="3932" actId="1076"/>
          <ac:picMkLst>
            <pc:docMk/>
            <pc:sldMk cId="2522997961" sldId="265"/>
            <ac:picMk id="4098" creationId="{05A4A488-AC00-F9BC-7064-E6920AB592AF}"/>
          </ac:picMkLst>
        </pc:picChg>
      </pc:sldChg>
      <pc:sldChg chg="addSp modSp new mod">
        <pc:chgData name="Fares Makki" userId="d0c14dd2-ce13-49c4-820b-c6a5e60d5a8d" providerId="ADAL" clId="{190E5BF9-DA56-4E89-A802-847FC911DCEB}" dt="2026-02-07T06:53:16.537" v="3896" actId="1076"/>
        <pc:sldMkLst>
          <pc:docMk/>
          <pc:sldMk cId="2360282951" sldId="266"/>
        </pc:sldMkLst>
        <pc:spChg chg="mod">
          <ac:chgData name="Fares Makki" userId="d0c14dd2-ce13-49c4-820b-c6a5e60d5a8d" providerId="ADAL" clId="{190E5BF9-DA56-4E89-A802-847FC911DCEB}" dt="2026-02-07T06:44:22.505" v="3698" actId="20577"/>
          <ac:spMkLst>
            <pc:docMk/>
            <pc:sldMk cId="2360282951" sldId="266"/>
            <ac:spMk id="2" creationId="{432B8317-8921-0F95-1E25-186CF8064B04}"/>
          </ac:spMkLst>
        </pc:spChg>
        <pc:spChg chg="mod">
          <ac:chgData name="Fares Makki" userId="d0c14dd2-ce13-49c4-820b-c6a5e60d5a8d" providerId="ADAL" clId="{190E5BF9-DA56-4E89-A802-847FC911DCEB}" dt="2026-02-07T06:46:05.592" v="3892" actId="20577"/>
          <ac:spMkLst>
            <pc:docMk/>
            <pc:sldMk cId="2360282951" sldId="266"/>
            <ac:spMk id="3" creationId="{E40DA0F2-6E70-BA3E-EA7E-966AE14FB858}"/>
          </ac:spMkLst>
        </pc:spChg>
        <pc:picChg chg="add mod">
          <ac:chgData name="Fares Makki" userId="d0c14dd2-ce13-49c4-820b-c6a5e60d5a8d" providerId="ADAL" clId="{190E5BF9-DA56-4E89-A802-847FC911DCEB}" dt="2026-02-07T06:53:16.537" v="3896" actId="1076"/>
          <ac:picMkLst>
            <pc:docMk/>
            <pc:sldMk cId="2360282951" sldId="266"/>
            <ac:picMk id="3074" creationId="{58E53947-99A8-E3CB-98F3-533B55A59395}"/>
          </ac:picMkLst>
        </pc:picChg>
      </pc:sldChg>
      <pc:sldChg chg="addSp modSp add mod">
        <pc:chgData name="Fares Makki" userId="d0c14dd2-ce13-49c4-820b-c6a5e60d5a8d" providerId="ADAL" clId="{190E5BF9-DA56-4E89-A802-847FC911DCEB}" dt="2026-02-07T07:01:20.737" v="3934" actId="1076"/>
        <pc:sldMkLst>
          <pc:docMk/>
          <pc:sldMk cId="573850662" sldId="267"/>
        </pc:sldMkLst>
        <pc:spChg chg="mod">
          <ac:chgData name="Fares Makki" userId="d0c14dd2-ce13-49c4-820b-c6a5e60d5a8d" providerId="ADAL" clId="{190E5BF9-DA56-4E89-A802-847FC911DCEB}" dt="2026-02-07T06:54:29.470" v="3921" actId="20577"/>
          <ac:spMkLst>
            <pc:docMk/>
            <pc:sldMk cId="573850662" sldId="267"/>
            <ac:spMk id="3" creationId="{557B0803-C054-ECF3-3C3C-7A9D3370BDBD}"/>
          </ac:spMkLst>
        </pc:spChg>
        <pc:picChg chg="add mod">
          <ac:chgData name="Fares Makki" userId="d0c14dd2-ce13-49c4-820b-c6a5e60d5a8d" providerId="ADAL" clId="{190E5BF9-DA56-4E89-A802-847FC911DCEB}" dt="2026-02-07T07:01:20.737" v="3934" actId="1076"/>
          <ac:picMkLst>
            <pc:docMk/>
            <pc:sldMk cId="573850662" sldId="267"/>
            <ac:picMk id="5122" creationId="{BA5CD2DB-0687-E36B-8BA5-989BF760A32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5D621-76D0-46B8-BC7C-3477E4F5F47C}" type="datetimeFigureOut">
              <a:rPr lang="sv-SE" smtClean="0"/>
              <a:t>2026-02-07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1AD7E-C691-4877-BE05-5796EBAFBD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7388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Stamceller ger upphov till alla typer av blodkroppar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Vilken typ bestäms av genreglering som påverkas av kroppens behov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Är man sjuk?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Befinner man sig på hög höjd?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1AD7E-C691-4877-BE05-5796EBAFBDA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2274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Andra blodproteiner: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Globuliner (</a:t>
            </a:r>
            <a:r>
              <a:rPr lang="sv-SE" dirty="0" err="1"/>
              <a:t>globulära</a:t>
            </a:r>
            <a:r>
              <a:rPr lang="sv-SE" dirty="0"/>
              <a:t> blodproteiner)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Antikroppar, enzymer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dirty="0" err="1"/>
              <a:t>Fibrinogen</a:t>
            </a:r>
            <a:r>
              <a:rPr lang="sv-SE" dirty="0"/>
              <a:t> delta i </a:t>
            </a:r>
            <a:r>
              <a:rPr lang="sv-SE" dirty="0" err="1"/>
              <a:t>blodkoaggulering</a:t>
            </a:r>
            <a:r>
              <a:rPr lang="sv-SE" dirty="0"/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Avlägsnas </a:t>
            </a:r>
            <a:r>
              <a:rPr lang="sv-SE" dirty="0" err="1"/>
              <a:t>fibrinogenet</a:t>
            </a:r>
            <a:r>
              <a:rPr lang="sv-SE" dirty="0"/>
              <a:t> från plasma återstår </a:t>
            </a:r>
            <a:r>
              <a:rPr lang="sv-SE" i="1" dirty="0"/>
              <a:t>serum</a:t>
            </a:r>
            <a:r>
              <a:rPr lang="sv-SE" i="0" dirty="0"/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i="0" dirty="0"/>
              <a:t>Lipoproteiner har proteiner ytterst för stabilisering, ökat vattenlöslighet, och igen kännedom mellan celler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1AD7E-C691-4877-BE05-5796EBAFBDA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9105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Utan cellkärna saknar de DNA = ingen celldelning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2800" dirty="0"/>
              <a:t>De är nybyggda hela tiden av stamceller i benmärgen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Förbrukade röda blodkroppar sönderdelas i levern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2800" dirty="0"/>
              <a:t>Hemoglobin omvandlas till </a:t>
            </a:r>
            <a:r>
              <a:rPr lang="sv-SE" sz="2800" i="1" dirty="0" err="1"/>
              <a:t>bilirubin</a:t>
            </a:r>
            <a:r>
              <a:rPr lang="sv-SE" sz="2800" dirty="0"/>
              <a:t> (gallfärgämnet)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2800" dirty="0"/>
              <a:t>Järnet som ingick i hemoglobin transporteras till benmärgen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1AD7E-C691-4877-BE05-5796EBAFBDA7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327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Järnrik</a:t>
            </a:r>
            <a:r>
              <a:rPr lang="sv-SE" dirty="0"/>
              <a:t> föda: baljväxt (linser, bönor), spenat och fullkornsprodukter, frön (pumpakärnor), nötter, kött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Järnbrist är vanligast orsaken till anemi, men…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Brist på vitamin B12 eller folsyra (B9) som krävs för produktionen av röda blodkroppar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1AD7E-C691-4877-BE05-5796EBAFBDA7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033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6574C-F48B-0B53-1641-D1B4FD07D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9128AB7D-0D8F-B301-9B1E-52C1769E1D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21715D82-95B1-F1D8-4D34-EAF4F27E00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Järnrik</a:t>
            </a:r>
            <a:r>
              <a:rPr lang="sv-SE" dirty="0"/>
              <a:t> föda: baljväxt (linser, bönor), spenat och fullkornsprodukter, frön (pumpakärnor), nötter, kött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Järnbrist är vanligast orsaken till anemi, men…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Brist på vitamin B12 eller folsyra (B9) som krävs för produktionen av röda blodkroppar 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AFED4A2-AFD5-120D-B612-946DB17933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1AD7E-C691-4877-BE05-5796EBAFBDA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6104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1AD7E-C691-4877-BE05-5796EBAFBDA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931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3DCAF8-4AB7-0A6F-39DF-8590E33B5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26CF5CC-50F9-A66A-0A6B-617AB557F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AE40BA-B20F-39B4-1867-8BD64EE47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AD83-FF74-47AB-8D10-E7B2F4BFEA4A}" type="datetimeFigureOut">
              <a:rPr lang="sv-SE" smtClean="0"/>
              <a:t>2026-02-07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A3F4277-8099-C667-64CB-BEC3769D9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937DD7-0354-4894-C499-E398FF95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25F-2AFB-42D1-87DC-E6A128D235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413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9B4B63-FF86-E8EB-CE57-56175A852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C820367-7473-E096-1FBB-A0C0C9F9C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DF76E6-816B-B740-BBBC-9D34FD174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AD83-FF74-47AB-8D10-E7B2F4BFEA4A}" type="datetimeFigureOut">
              <a:rPr lang="sv-SE" smtClean="0"/>
              <a:t>2026-02-07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E1DC4B5-B727-4CEB-09A6-1D46D611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B91288-F8DE-AC15-E53C-ABB4AC3E5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25F-2AFB-42D1-87DC-E6A128D235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7056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9785495-F5E9-CF67-3B7B-2F18EEEF8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1CC95EA-9B71-87C7-877E-B0F4DA8D5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0B1277-CAA2-29CB-AB25-00876C97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AD83-FF74-47AB-8D10-E7B2F4BFEA4A}" type="datetimeFigureOut">
              <a:rPr lang="sv-SE" smtClean="0"/>
              <a:t>2026-02-07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5EC8D9-1D54-C7D5-04B4-7AB8B3AF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589DE3-757F-F11E-6FA3-6550AC4E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25F-2AFB-42D1-87DC-E6A128D235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829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F1BDE1-D15F-DAB6-321A-D9F361AB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1A296D-8DC4-3801-DC72-1FDA40D80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D53951E-9A8C-8E25-8E27-C0D4FAA1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AD83-FF74-47AB-8D10-E7B2F4BFEA4A}" type="datetimeFigureOut">
              <a:rPr lang="sv-SE" smtClean="0"/>
              <a:t>2026-02-07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32E7E3-025E-1DDE-22FF-F1A3CB86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84770C-88F7-9FF9-BA87-C1C3B665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25F-2AFB-42D1-87DC-E6A128D235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993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03F341-053D-9737-38BE-4A221FF25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3A3BD5-2F07-B67C-5B60-67DBA7AEF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911C7D-96FB-EEEF-08AA-929323ED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AD83-FF74-47AB-8D10-E7B2F4BFEA4A}" type="datetimeFigureOut">
              <a:rPr lang="sv-SE" smtClean="0"/>
              <a:t>2026-02-07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0B1A90D-6805-6ED3-CC3B-48F517B3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C4EA56-50ED-4047-BEF5-E7BA23383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25F-2AFB-42D1-87DC-E6A128D235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7141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104309-A23F-8DB0-9E1A-C5517DF44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549CD5-E27D-2060-68F5-9D3EC7FE3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8932B2C-D0CA-DD2C-9F94-A31BA22C5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036FED4-0982-5C2A-EF9D-B66FACC5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AD83-FF74-47AB-8D10-E7B2F4BFEA4A}" type="datetimeFigureOut">
              <a:rPr lang="sv-SE" smtClean="0"/>
              <a:t>2026-02-07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F8E5F65-AF6D-C6D7-C8AE-AF490BD6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55BF322-B0DA-4CA7-868F-37348A68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25F-2AFB-42D1-87DC-E6A128D235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482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E4C8FE-925D-5FF3-06F1-1EDB5B08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E7F5C9-6A0F-9D16-8822-6BA90F0B8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5F89C67-D80E-DA90-F65C-FC07C3DF1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170D462-9A53-9C46-7658-EBAABFEB6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E72AD27-0D46-ECFF-41B5-89F94B622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3010F42-19DC-B9A7-563E-B23456F51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AD83-FF74-47AB-8D10-E7B2F4BFEA4A}" type="datetimeFigureOut">
              <a:rPr lang="sv-SE" smtClean="0"/>
              <a:t>2026-02-07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B8AE621-7B9F-BEC6-5B47-0BF97871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DD20169-94F0-C873-B741-8FCD4C08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25F-2AFB-42D1-87DC-E6A128D235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703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FEC696-35D6-DDBC-4B8A-AA8511C2C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4F08E8F-7C1E-D4DF-83F5-0A489E9C6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AD83-FF74-47AB-8D10-E7B2F4BFEA4A}" type="datetimeFigureOut">
              <a:rPr lang="sv-SE" smtClean="0"/>
              <a:t>2026-02-07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5A35F99-1454-3442-FBA3-CF1BD8BEB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CCDB606-441B-6FF2-0A68-B9B7C2B32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25F-2AFB-42D1-87DC-E6A128D235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8373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7C93308-3D65-F4FA-2529-4A3F6361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AD83-FF74-47AB-8D10-E7B2F4BFEA4A}" type="datetimeFigureOut">
              <a:rPr lang="sv-SE" smtClean="0"/>
              <a:t>2026-02-07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FC642E0-0068-C2D6-8F92-6544F781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6DC79FA-54B6-3E61-DC2A-D1991942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25F-2AFB-42D1-87DC-E6A128D235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360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F6B635-A8FB-D93C-9A78-DA2A6ACA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56CD8D-8617-25B6-BD6E-F3D47E5BF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EB8554-6F2D-44B5-45EA-B5B0B0E16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3A3B016-E3C3-7B21-90C6-DC5917DE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AD83-FF74-47AB-8D10-E7B2F4BFEA4A}" type="datetimeFigureOut">
              <a:rPr lang="sv-SE" smtClean="0"/>
              <a:t>2026-02-07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1C3E775-56E6-8F33-4522-A2BE50A8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97A662-0D80-FF8F-D228-3280DCB9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25F-2AFB-42D1-87DC-E6A128D235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400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7450AA-42D5-01EF-2F85-CE4CCCBD0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829BF0B-F42A-BAB2-0DEC-CFB2A4E0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DFAD8F-E657-B91A-D191-FB55922E6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27B5ADB-1DA0-9CB5-2A44-1545F4CB9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AD83-FF74-47AB-8D10-E7B2F4BFEA4A}" type="datetimeFigureOut">
              <a:rPr lang="sv-SE" smtClean="0"/>
              <a:t>2026-02-07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00069F-C928-E280-1F7B-50A4AB81A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111ECB9-A568-E44C-DC99-270E5391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25F-2AFB-42D1-87DC-E6A128D235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254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E1D01EF-C75E-B455-EF0E-3E5E156F2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7950631-EDF8-DB6D-E684-75A948E74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1ECDA02-C088-1304-E634-BB54932B0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FBAD83-FF74-47AB-8D10-E7B2F4BFEA4A}" type="datetimeFigureOut">
              <a:rPr lang="sv-SE" smtClean="0"/>
              <a:t>2026-02-07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040B04-3819-E7EA-5E4C-29F181A49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1BDE06-E408-6E18-BEEC-B80147E8B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26C25F-2AFB-42D1-87DC-E6A128D235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2538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DEECA4-19A7-32AF-E6F2-E63C090AC1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Biologi 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8739E5E-E342-A1E6-9708-6B0773E5D8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Blodet </a:t>
            </a:r>
          </a:p>
        </p:txBody>
      </p:sp>
    </p:spTree>
    <p:extLst>
      <p:ext uri="{BB962C8B-B14F-4D97-AF65-F5344CB8AC3E}">
        <p14:creationId xmlns:p14="http://schemas.microsoft.com/office/powerpoint/2010/main" val="191762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93894-F449-05EF-D6D9-C6EBCEF2C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10FEDC-BCC2-445F-3ABD-C4921A546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Anemi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7B0803-C054-ECF3-3C3C-7A9D3370B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800"/>
            <a:ext cx="5967845" cy="4918075"/>
          </a:xfrm>
        </p:spPr>
        <p:txBody>
          <a:bodyPr/>
          <a:lstStyle/>
          <a:p>
            <a:r>
              <a:rPr lang="sv-SE" sz="3200" dirty="0" err="1"/>
              <a:t>Järnrik</a:t>
            </a:r>
            <a:r>
              <a:rPr lang="sv-SE" sz="3200" dirty="0"/>
              <a:t> föda minskar risken för järnbrist </a:t>
            </a:r>
          </a:p>
          <a:p>
            <a:pPr lvl="1"/>
            <a:r>
              <a:rPr lang="sv-SE" sz="2800" dirty="0"/>
              <a:t>C-vitaminer gynnar tarmens förmåga att ta upp järn </a:t>
            </a:r>
          </a:p>
          <a:p>
            <a:pPr lvl="1"/>
            <a:r>
              <a:rPr lang="sv-SE" sz="2800" dirty="0"/>
              <a:t>Kaffe och te innehåller </a:t>
            </a:r>
            <a:r>
              <a:rPr lang="sv-SE" sz="2800" i="1" dirty="0"/>
              <a:t>tanniner</a:t>
            </a:r>
            <a:r>
              <a:rPr lang="sv-SE" sz="2800" dirty="0"/>
              <a:t> som binder järn och motverkar upptaget i tarmarna </a:t>
            </a:r>
          </a:p>
          <a:p>
            <a:r>
              <a:rPr lang="sv-SE" sz="3200" dirty="0"/>
              <a:t>Anemi kan också orsakas av brist på vitamin-B</a:t>
            </a:r>
            <a:r>
              <a:rPr lang="sv-SE" sz="3200" baseline="-25000" dirty="0"/>
              <a:t>12</a:t>
            </a:r>
            <a:r>
              <a:rPr lang="sv-SE" sz="3200" dirty="0"/>
              <a:t> och folsyra (vitamin-B</a:t>
            </a:r>
            <a:r>
              <a:rPr lang="sv-SE" sz="3200" baseline="-25000" dirty="0"/>
              <a:t>9</a:t>
            </a:r>
            <a:r>
              <a:rPr lang="sv-SE" sz="3200" dirty="0"/>
              <a:t>) </a:t>
            </a:r>
          </a:p>
        </p:txBody>
      </p:sp>
      <p:pic>
        <p:nvPicPr>
          <p:cNvPr id="5122" name="Picture 2" descr="Produkter Som Innehåller En Stor Mängd Järn. Mekanisk Järnrik Mat. Vektor  Illustrationer - Illustration: 240138360">
            <a:extLst>
              <a:ext uri="{FF2B5EF4-FFF2-40B4-BE49-F238E27FC236}">
                <a16:creationId xmlns:a16="http://schemas.microsoft.com/office/drawing/2014/main" id="{BA5CD2DB-0687-E36B-8BA5-989BF760A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0"/>
            <a:ext cx="5127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850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2B8317-8921-0F95-1E25-186CF8064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Blodvärde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0DA0F2-6E70-BA3E-EA7E-966AE14FB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Vid ett blodprov då blodvärde bestäms är det </a:t>
            </a:r>
            <a:r>
              <a:rPr lang="sv-SE" i="1" dirty="0" err="1"/>
              <a:t>Hb-värdet</a:t>
            </a:r>
            <a:r>
              <a:rPr lang="sv-SE" dirty="0"/>
              <a:t> som mäts </a:t>
            </a:r>
          </a:p>
          <a:p>
            <a:pPr lvl="1"/>
            <a:r>
              <a:rPr lang="sv-SE" dirty="0"/>
              <a:t>Hemoglobinhalten </a:t>
            </a:r>
          </a:p>
          <a:p>
            <a:r>
              <a:rPr lang="sv-SE" dirty="0"/>
              <a:t>En kvinnas </a:t>
            </a:r>
            <a:r>
              <a:rPr lang="sv-SE" dirty="0" err="1"/>
              <a:t>Hb-värde</a:t>
            </a:r>
            <a:r>
              <a:rPr lang="sv-SE" dirty="0"/>
              <a:t> bör vara högre än 120 g/dm</a:t>
            </a:r>
            <a:r>
              <a:rPr lang="sv-SE" baseline="30000" dirty="0"/>
              <a:t>3</a:t>
            </a:r>
            <a:r>
              <a:rPr lang="sv-SE" dirty="0"/>
              <a:t> blod</a:t>
            </a:r>
          </a:p>
          <a:p>
            <a:r>
              <a:rPr lang="sv-SE" dirty="0"/>
              <a:t>En mans bör vara drygt 130 g/dm</a:t>
            </a:r>
            <a:r>
              <a:rPr lang="sv-SE" baseline="30000" dirty="0"/>
              <a:t>3</a:t>
            </a:r>
            <a:r>
              <a:rPr lang="sv-SE" dirty="0"/>
              <a:t> blod </a:t>
            </a:r>
          </a:p>
        </p:txBody>
      </p:sp>
      <p:pic>
        <p:nvPicPr>
          <p:cNvPr id="3074" name="Picture 2" descr="Hemoglobin, Hb, B- - regiondalarnaplus.se">
            <a:extLst>
              <a:ext uri="{FF2B5EF4-FFF2-40B4-BE49-F238E27FC236}">
                <a16:creationId xmlns:a16="http://schemas.microsoft.com/office/drawing/2014/main" id="{58E53947-99A8-E3CB-98F3-533B55A5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223" y="4073886"/>
            <a:ext cx="5717554" cy="223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282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34A02D-260F-AFE6-BB94-5DCA651B3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Blodets innehåll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F5AD232-95C8-E462-9973-FCC788A86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813809" cy="4351338"/>
          </a:xfrm>
        </p:spPr>
        <p:txBody>
          <a:bodyPr/>
          <a:lstStyle/>
          <a:p>
            <a:r>
              <a:rPr lang="sv-SE" dirty="0"/>
              <a:t>Av volym utgör: </a:t>
            </a:r>
          </a:p>
          <a:p>
            <a:pPr lvl="1"/>
            <a:r>
              <a:rPr lang="sv-SE" sz="2800" dirty="0"/>
              <a:t>Blodplasma 55% </a:t>
            </a:r>
          </a:p>
          <a:p>
            <a:pPr lvl="1"/>
            <a:r>
              <a:rPr lang="sv-SE" sz="2800" dirty="0"/>
              <a:t>Blodkroppar 45%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 descr="En bild som visar text, bok, papper, Tryck&#10;&#10;AI-genererat innehåll kan vara felaktigt.">
            <a:extLst>
              <a:ext uri="{FF2B5EF4-FFF2-40B4-BE49-F238E27FC236}">
                <a16:creationId xmlns:a16="http://schemas.microsoft.com/office/drawing/2014/main" id="{C9AEA25C-0C8D-17FB-8D9A-F487973A3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9" t="50553" r="35725" b="34660"/>
          <a:stretch>
            <a:fillRect/>
          </a:stretch>
        </p:blipFill>
        <p:spPr>
          <a:xfrm rot="5400000">
            <a:off x="4661575" y="2377252"/>
            <a:ext cx="6858000" cy="2103499"/>
          </a:xfrm>
          <a:prstGeom prst="rect">
            <a:avLst/>
          </a:prstGeom>
        </p:spPr>
      </p:pic>
      <p:pic>
        <p:nvPicPr>
          <p:cNvPr id="6" name="Bildobjekt 5" descr="En bild som visar text, bok, papper, Tryck&#10;&#10;AI-genererat innehåll kan vara felaktigt.">
            <a:extLst>
              <a:ext uri="{FF2B5EF4-FFF2-40B4-BE49-F238E27FC236}">
                <a16:creationId xmlns:a16="http://schemas.microsoft.com/office/drawing/2014/main" id="{CFB2E8E6-F986-9008-6FF7-C7182911D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9" t="31399" r="35725" b="49447"/>
          <a:stretch>
            <a:fillRect/>
          </a:stretch>
        </p:blipFill>
        <p:spPr>
          <a:xfrm rot="5400000">
            <a:off x="7075715" y="2066609"/>
            <a:ext cx="6858000" cy="272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0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8FB950-CB4D-E799-69D0-E47619D2D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Blodkroppar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4308F3-B4F3-554C-D004-508DC3400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0717" y="1825625"/>
            <a:ext cx="5227503" cy="4351338"/>
          </a:xfrm>
        </p:spPr>
        <p:txBody>
          <a:bodyPr/>
          <a:lstStyle/>
          <a:p>
            <a:r>
              <a:rPr lang="sv-SE" dirty="0"/>
              <a:t>Alla blodkroppar härstammar från </a:t>
            </a:r>
            <a:r>
              <a:rPr lang="sv-SE" i="1" dirty="0"/>
              <a:t>multipotenta stamceller </a:t>
            </a:r>
            <a:r>
              <a:rPr lang="sv-SE" dirty="0"/>
              <a:t>som finns i röd benmärg </a:t>
            </a:r>
          </a:p>
          <a:p>
            <a:r>
              <a:rPr lang="sv-SE" dirty="0"/>
              <a:t>Tre huvudgrupper: </a:t>
            </a:r>
          </a:p>
          <a:p>
            <a:pPr lvl="1"/>
            <a:r>
              <a:rPr lang="sv-SE" sz="2800" dirty="0"/>
              <a:t>Röda blodkroppar </a:t>
            </a:r>
            <a:r>
              <a:rPr lang="sv-SE" sz="2800" i="1" dirty="0"/>
              <a:t>(</a:t>
            </a:r>
            <a:r>
              <a:rPr lang="sv-SE" sz="2800" i="1" dirty="0" err="1"/>
              <a:t>erytrocyter</a:t>
            </a:r>
            <a:r>
              <a:rPr lang="sv-SE" sz="2800" i="1" dirty="0"/>
              <a:t>) </a:t>
            </a:r>
            <a:endParaRPr lang="sv-SE" sz="2800" dirty="0"/>
          </a:p>
          <a:p>
            <a:pPr lvl="1"/>
            <a:r>
              <a:rPr lang="sv-SE" sz="2800" dirty="0"/>
              <a:t>Blodplättar </a:t>
            </a:r>
            <a:r>
              <a:rPr lang="sv-SE" sz="2800" i="1" dirty="0"/>
              <a:t>(trombocyter)</a:t>
            </a:r>
            <a:r>
              <a:rPr lang="sv-SE" sz="2800" dirty="0"/>
              <a:t> </a:t>
            </a:r>
          </a:p>
          <a:p>
            <a:pPr lvl="1"/>
            <a:r>
              <a:rPr lang="sv-SE" sz="2800" dirty="0"/>
              <a:t>Vita blodkroppar </a:t>
            </a:r>
            <a:r>
              <a:rPr lang="sv-SE" sz="2800" i="1" dirty="0"/>
              <a:t>(leukocyter)</a:t>
            </a:r>
            <a:r>
              <a:rPr lang="sv-SE" sz="2800" dirty="0"/>
              <a:t> </a:t>
            </a:r>
          </a:p>
        </p:txBody>
      </p:sp>
      <p:pic>
        <p:nvPicPr>
          <p:cNvPr id="5" name="Bildobjekt 4" descr="En bild som visar text, klädsel, person, bok&#10;&#10;AI-genererat innehåll kan vara felaktigt.">
            <a:extLst>
              <a:ext uri="{FF2B5EF4-FFF2-40B4-BE49-F238E27FC236}">
                <a16:creationId xmlns:a16="http://schemas.microsoft.com/office/drawing/2014/main" id="{EA75B1DC-2A0D-9CD9-EB9F-0F813E52C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14445" r="35939" b="20983"/>
          <a:stretch>
            <a:fillRect/>
          </a:stretch>
        </p:blipFill>
        <p:spPr>
          <a:xfrm rot="5400000">
            <a:off x="826775" y="1044105"/>
            <a:ext cx="5296741" cy="5914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75465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58BC9B-2F3D-51B7-BAF2-2E36752C6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Blodplasma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191DF6-BB33-542A-D482-DE569A8FC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Ungefär 90% av blodplasma utgörs av vatten som transporterar lösta ämnen: </a:t>
            </a:r>
          </a:p>
          <a:p>
            <a:pPr lvl="1"/>
            <a:r>
              <a:rPr lang="sv-SE" dirty="0"/>
              <a:t>Salter </a:t>
            </a:r>
          </a:p>
          <a:p>
            <a:pPr lvl="1"/>
            <a:r>
              <a:rPr lang="sv-SE" dirty="0"/>
              <a:t>Vitaminer </a:t>
            </a:r>
          </a:p>
          <a:p>
            <a:pPr lvl="1"/>
            <a:r>
              <a:rPr lang="sv-SE" dirty="0"/>
              <a:t>Hormoner </a:t>
            </a:r>
          </a:p>
          <a:p>
            <a:pPr lvl="1"/>
            <a:r>
              <a:rPr lang="sv-SE" dirty="0"/>
              <a:t>Glukos </a:t>
            </a:r>
          </a:p>
          <a:p>
            <a:pPr lvl="1"/>
            <a:r>
              <a:rPr lang="sv-SE" dirty="0"/>
              <a:t>Blodproteiner </a:t>
            </a:r>
          </a:p>
          <a:p>
            <a:r>
              <a:rPr lang="sv-SE" dirty="0"/>
              <a:t>Den vanligaste blodprotein heter </a:t>
            </a:r>
            <a:r>
              <a:rPr lang="sv-SE" i="1" dirty="0"/>
              <a:t>albumin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Osmotiska vattenupptagning till blodkärlen </a:t>
            </a:r>
          </a:p>
        </p:txBody>
      </p:sp>
    </p:spTree>
    <p:extLst>
      <p:ext uri="{BB962C8B-B14F-4D97-AF65-F5344CB8AC3E}">
        <p14:creationId xmlns:p14="http://schemas.microsoft.com/office/powerpoint/2010/main" val="3402910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49242A-7E1B-089C-AE72-C411ECBC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Blodplättar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05734B-C88D-3BCD-5A73-1EC53CED4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22437" cy="4351338"/>
          </a:xfrm>
        </p:spPr>
        <p:txBody>
          <a:bodyPr>
            <a:normAutofit/>
          </a:bodyPr>
          <a:lstStyle/>
          <a:p>
            <a:r>
              <a:rPr lang="sv-SE" dirty="0"/>
              <a:t>Kroppen har 5L blod som cirkulerar </a:t>
            </a:r>
          </a:p>
          <a:p>
            <a:r>
              <a:rPr lang="sv-SE" dirty="0"/>
              <a:t>1-2L blodförlust kan vara livshotande </a:t>
            </a:r>
          </a:p>
          <a:p>
            <a:r>
              <a:rPr lang="sv-SE" dirty="0"/>
              <a:t>Vid blödning täpps såret av blodplättar </a:t>
            </a:r>
            <a:r>
              <a:rPr lang="sv-SE" i="1" dirty="0"/>
              <a:t>(trombocyter</a:t>
            </a:r>
            <a:r>
              <a:rPr lang="sv-SE" dirty="0"/>
              <a:t>) som koagulerar blodet och bildar en sårskorpa </a:t>
            </a:r>
          </a:p>
        </p:txBody>
      </p:sp>
      <p:pic>
        <p:nvPicPr>
          <p:cNvPr id="7" name="Bildobjekt 6" descr="En bild som visar text, papper, rita, bläck&#10;&#10;AI-genererat innehåll kan vara felaktigt.">
            <a:extLst>
              <a:ext uri="{FF2B5EF4-FFF2-40B4-BE49-F238E27FC236}">
                <a16:creationId xmlns:a16="http://schemas.microsoft.com/office/drawing/2014/main" id="{4D27F95E-007E-5EBC-4F17-2CE476557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" t="30287" r="8163" b="34883"/>
          <a:stretch>
            <a:fillRect/>
          </a:stretch>
        </p:blipFill>
        <p:spPr>
          <a:xfrm rot="5400000">
            <a:off x="6313519" y="2404417"/>
            <a:ext cx="6861500" cy="204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90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79B56-3578-707B-69A8-998CE0E8B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FC83F3-20DF-A102-2BF5-6AF53E11F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Blodplättar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0490E1-7F2C-EC29-B182-21AEBB38A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50633" cy="4351338"/>
          </a:xfrm>
        </p:spPr>
        <p:txBody>
          <a:bodyPr>
            <a:normAutofit/>
          </a:bodyPr>
          <a:lstStyle/>
          <a:p>
            <a:r>
              <a:rPr lang="sv-SE" dirty="0"/>
              <a:t>Blodplättar är inte celler, utan fragment av en modercell </a:t>
            </a:r>
            <a:r>
              <a:rPr lang="sv-SE" i="1" dirty="0"/>
              <a:t>(</a:t>
            </a:r>
            <a:r>
              <a:rPr lang="sv-SE" i="1" dirty="0" err="1"/>
              <a:t>megakaryocyt</a:t>
            </a:r>
            <a:r>
              <a:rPr lang="sv-SE" i="1" dirty="0"/>
              <a:t>)</a:t>
            </a:r>
            <a:r>
              <a:rPr lang="sv-SE" dirty="0"/>
              <a:t> </a:t>
            </a:r>
          </a:p>
          <a:p>
            <a:r>
              <a:rPr lang="sv-SE" dirty="0"/>
              <a:t>Normalt fäster blodplättar inte </a:t>
            </a:r>
          </a:p>
          <a:p>
            <a:r>
              <a:rPr lang="sv-SE" dirty="0"/>
              <a:t>När blodkärl skadas friläggs </a:t>
            </a:r>
            <a:r>
              <a:rPr lang="sv-SE" i="1" dirty="0"/>
              <a:t>kollagentrådar </a:t>
            </a:r>
            <a:r>
              <a:rPr lang="sv-SE" dirty="0"/>
              <a:t>som blodplättar fäster till och då ändras blodplättars form </a:t>
            </a:r>
          </a:p>
          <a:p>
            <a:r>
              <a:rPr lang="sv-SE" dirty="0"/>
              <a:t>Andra blodplättar kan nu fäster till dessa ny-formiga blodplättar </a:t>
            </a:r>
          </a:p>
        </p:txBody>
      </p:sp>
      <p:pic>
        <p:nvPicPr>
          <p:cNvPr id="4" name="Bildobjekt 3" descr="En bild som visar text, papper, rita, bläck&#10;&#10;AI-genererat innehåll kan vara felaktigt.">
            <a:extLst>
              <a:ext uri="{FF2B5EF4-FFF2-40B4-BE49-F238E27FC236}">
                <a16:creationId xmlns:a16="http://schemas.microsoft.com/office/drawing/2014/main" id="{DB08D7D2-D49E-C00A-DF28-96F7A287D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" t="30287" r="8163" b="34883"/>
          <a:stretch>
            <a:fillRect/>
          </a:stretch>
        </p:blipFill>
        <p:spPr>
          <a:xfrm rot="5400000">
            <a:off x="6313519" y="2404417"/>
            <a:ext cx="6861500" cy="204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41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6B931E-A50C-4FBD-35C5-F232E41E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Röda blodkroppar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1DEA93-6794-3B74-A2D7-34D29D1DA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5208036" cy="3940693"/>
          </a:xfrm>
        </p:spPr>
        <p:txBody>
          <a:bodyPr>
            <a:normAutofit/>
          </a:bodyPr>
          <a:lstStyle/>
          <a:p>
            <a:r>
              <a:rPr lang="sv-SE" dirty="0"/>
              <a:t>Människans minsta celler </a:t>
            </a:r>
          </a:p>
          <a:p>
            <a:r>
              <a:rPr lang="sv-SE" dirty="0"/>
              <a:t>Formad som små skivor med en fördjupning i mitten </a:t>
            </a:r>
          </a:p>
          <a:p>
            <a:r>
              <a:rPr lang="sv-SE" dirty="0"/>
              <a:t>Ökat yta för mer effektivt diffusion av syre och koldioxid </a:t>
            </a:r>
          </a:p>
          <a:p>
            <a:r>
              <a:rPr lang="sv-SE" dirty="0"/>
              <a:t>Saknar cellkärna, vilket ger mer plats åt </a:t>
            </a:r>
            <a:r>
              <a:rPr lang="sv-SE" i="1" dirty="0"/>
              <a:t>hemoglobin</a:t>
            </a:r>
            <a:r>
              <a:rPr lang="sv-SE" dirty="0"/>
              <a:t> </a:t>
            </a:r>
          </a:p>
        </p:txBody>
      </p:sp>
      <p:pic>
        <p:nvPicPr>
          <p:cNvPr id="1026" name="Picture 2" descr="Röda blodkroppar orsakar hjärt-kärlskada vid typ 2-diabetes | Karolinska  Institutet Nyheter">
            <a:extLst>
              <a:ext uri="{FF2B5EF4-FFF2-40B4-BE49-F238E27FC236}">
                <a16:creationId xmlns:a16="http://schemas.microsoft.com/office/drawing/2014/main" id="{87CEB2D6-4505-432D-81FD-F669F6EE7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r="-1"/>
          <a:stretch>
            <a:fillRect/>
          </a:stretch>
        </p:blipFill>
        <p:spPr bwMode="auto">
          <a:xfrm>
            <a:off x="6046238" y="1227082"/>
            <a:ext cx="5884505" cy="440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456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CCBE34-3056-1914-5590-6E277FCE5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Hemoglobin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6ACDD7-BF56-38A6-101C-5E1E2D498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257800" cy="4824557"/>
          </a:xfrm>
        </p:spPr>
        <p:txBody>
          <a:bodyPr/>
          <a:lstStyle/>
          <a:p>
            <a:r>
              <a:rPr lang="sv-SE" dirty="0"/>
              <a:t>Mycket effektivt binder syrgasmolekyler (ca. 98%) </a:t>
            </a:r>
          </a:p>
          <a:p>
            <a:r>
              <a:rPr lang="sv-SE" dirty="0"/>
              <a:t>Hemoglobin som färgar de röda blodkropparna och därmed blodet: </a:t>
            </a:r>
          </a:p>
          <a:p>
            <a:pPr lvl="1"/>
            <a:r>
              <a:rPr lang="sv-SE" dirty="0"/>
              <a:t>När hemoglobin binder syrgas blir den röda färgen ljusare </a:t>
            </a:r>
          </a:p>
          <a:p>
            <a:pPr lvl="1"/>
            <a:r>
              <a:rPr lang="sv-SE" dirty="0"/>
              <a:t>Syrerik blod i det stora kretsloppets artärer är ljusare än syrefattig blod i det stora kretsloppets vener </a:t>
            </a:r>
          </a:p>
        </p:txBody>
      </p:sp>
      <p:pic>
        <p:nvPicPr>
          <p:cNvPr id="2052" name="Picture 4" descr="1,500+ Hemoglobin Molecule Stock Photos, Pictures &amp; Royalty-Free Images -  iStock | Red blood cell, Blood cells">
            <a:extLst>
              <a:ext uri="{FF2B5EF4-FFF2-40B4-BE49-F238E27FC236}">
                <a16:creationId xmlns:a16="http://schemas.microsoft.com/office/drawing/2014/main" id="{D6980B0E-E6BB-AFF4-E10A-9477889AC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9156"/>
            <a:ext cx="6094268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144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78ECAA-53E0-05BD-3A44-CF177D8D2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Anemi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1C74EA-B8C6-FDBC-998C-91A50186D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800"/>
            <a:ext cx="5037083" cy="4918075"/>
          </a:xfrm>
        </p:spPr>
        <p:txBody>
          <a:bodyPr>
            <a:normAutofit/>
          </a:bodyPr>
          <a:lstStyle/>
          <a:p>
            <a:r>
              <a:rPr lang="sv-SE" dirty="0"/>
              <a:t>Har kroppen brist på järn störs nybildningen av hemoglobin </a:t>
            </a:r>
          </a:p>
          <a:p>
            <a:pPr lvl="1">
              <a:buFont typeface="Aptos" panose="020B0004020202020204" pitchFamily="34" charset="0"/>
              <a:buChar char="↘"/>
            </a:pPr>
            <a:r>
              <a:rPr lang="sv-SE" sz="2800" dirty="0"/>
              <a:t>Försämrat förmåga att transportera syrgas </a:t>
            </a:r>
          </a:p>
          <a:p>
            <a:pPr lvl="1">
              <a:buFont typeface="Aptos" panose="020B0004020202020204" pitchFamily="34" charset="0"/>
              <a:buChar char="↘"/>
            </a:pPr>
            <a:r>
              <a:rPr lang="sv-SE" sz="2800" dirty="0"/>
              <a:t>Trötthet och blekhet </a:t>
            </a:r>
          </a:p>
          <a:p>
            <a:r>
              <a:rPr lang="sv-SE" sz="3200" dirty="0"/>
              <a:t>Kallas </a:t>
            </a:r>
            <a:r>
              <a:rPr lang="sv-SE" sz="3200" i="1" dirty="0"/>
              <a:t>anemi </a:t>
            </a:r>
            <a:r>
              <a:rPr lang="sv-SE" sz="3200" dirty="0"/>
              <a:t>(även </a:t>
            </a:r>
            <a:r>
              <a:rPr lang="sv-SE" sz="3200" i="1" dirty="0"/>
              <a:t>blodbrist</a:t>
            </a:r>
            <a:r>
              <a:rPr lang="sv-SE" sz="3200" dirty="0"/>
              <a:t>) </a:t>
            </a:r>
          </a:p>
          <a:p>
            <a:r>
              <a:rPr lang="sv-SE" sz="3200" dirty="0"/>
              <a:t>Järnbrist uppstår främst i samband med blodförlust </a:t>
            </a:r>
          </a:p>
        </p:txBody>
      </p:sp>
      <p:pic>
        <p:nvPicPr>
          <p:cNvPr id="4098" name="Picture 2" descr="blodkroppar anemi diagram 4442437 Vektorkonst på Vecteezy">
            <a:extLst>
              <a:ext uri="{FF2B5EF4-FFF2-40B4-BE49-F238E27FC236}">
                <a16:creationId xmlns:a16="http://schemas.microsoft.com/office/drawing/2014/main" id="{05A4A488-AC00-F9BC-7064-E6920AB59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917" y="2196662"/>
            <a:ext cx="6020106" cy="286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997961"/>
      </p:ext>
    </p:extLst>
  </p:cSld>
  <p:clrMapOvr>
    <a:masterClrMapping/>
  </p:clrMapOvr>
</p:sld>
</file>

<file path=ppt/theme/theme1.xml><?xml version="1.0" encoding="utf-8"?>
<a:theme xmlns:a="http://schemas.openxmlformats.org/drawingml/2006/main" name="Fares Presentationer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res Presentationer" id="{DD3A22C2-77FB-4360-BE0D-DA884D3ABDB5}" vid="{FFF006AB-9824-4A35-9C97-722C77F8563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Fares Presentationer</Template>
  <TotalTime>83</TotalTime>
  <Words>526</Words>
  <Application>Microsoft Office PowerPoint</Application>
  <PresentationFormat>Bredbild</PresentationFormat>
  <Paragraphs>83</Paragraphs>
  <Slides>11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Fares Presentationer</vt:lpstr>
      <vt:lpstr>Biologi 2</vt:lpstr>
      <vt:lpstr>Blodets innehåll </vt:lpstr>
      <vt:lpstr>Blodkroppar </vt:lpstr>
      <vt:lpstr>Blodplasma</vt:lpstr>
      <vt:lpstr>Blodplättar </vt:lpstr>
      <vt:lpstr>Blodplättar </vt:lpstr>
      <vt:lpstr>Röda blodkroppar </vt:lpstr>
      <vt:lpstr>Hemoglobin </vt:lpstr>
      <vt:lpstr>Anemi</vt:lpstr>
      <vt:lpstr>Anemi</vt:lpstr>
      <vt:lpstr>Blodvärde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2026-02-07T05:37:32Z</dcterms:created>
  <dcterms:modified xsi:type="dcterms:W3CDTF">2026-02-07T07:01:26Z</dcterms:modified>
</cp:coreProperties>
</file>